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56" r:id="rId2"/>
    <p:sldId id="258" r:id="rId3"/>
    <p:sldId id="259" r:id="rId4"/>
    <p:sldId id="260" r:id="rId5"/>
    <p:sldId id="264" r:id="rId6"/>
    <p:sldId id="265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5" d="100"/>
          <a:sy n="65" d="100"/>
        </p:scale>
        <p:origin x="-120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95244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38212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84370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29057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97511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9948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9986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9140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4345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9241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91467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482D2-4C2E-47DF-BC09-AA8D90179675}" type="datetimeFigureOut">
              <a:rPr lang="en-PH" smtClean="0"/>
              <a:t>8/16/2018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5B5D9-1B1A-40E6-B86A-36186B932CF2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7831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1"/>
          <a:stretch/>
        </p:blipFill>
        <p:spPr>
          <a:xfrm rot="10800000">
            <a:off x="894462" y="2208281"/>
            <a:ext cx="5623133" cy="4143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9"/>
          <a:stretch/>
        </p:blipFill>
        <p:spPr>
          <a:xfrm rot="10800000">
            <a:off x="4765702" y="2221344"/>
            <a:ext cx="6500501" cy="41300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211" y="375018"/>
            <a:ext cx="5098992" cy="19805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87451" y="922945"/>
            <a:ext cx="29782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2400" dirty="0" smtClean="0"/>
              <a:t>THE FAÇADE</a:t>
            </a:r>
          </a:p>
          <a:p>
            <a:r>
              <a:rPr lang="en-PH" dirty="0" smtClean="0"/>
              <a:t>READY FOR PAINTING </a:t>
            </a:r>
          </a:p>
          <a:p>
            <a:r>
              <a:rPr lang="en-PH" dirty="0" smtClean="0"/>
              <a:t>AND CLADDING COMPLETION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7458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3" t="11549" r="55227" b="35610"/>
          <a:stretch/>
        </p:blipFill>
        <p:spPr>
          <a:xfrm>
            <a:off x="493027" y="692449"/>
            <a:ext cx="5336931" cy="5687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62676" y="1380712"/>
            <a:ext cx="5713099" cy="42848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05570" y="410199"/>
            <a:ext cx="1149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THE LOGO</a:t>
            </a:r>
            <a:endParaRPr lang="en-PH" dirty="0"/>
          </a:p>
        </p:txBody>
      </p:sp>
      <p:sp>
        <p:nvSpPr>
          <p:cNvPr id="6" name="TextBox 5"/>
          <p:cNvSpPr txBox="1"/>
          <p:nvPr/>
        </p:nvSpPr>
        <p:spPr>
          <a:xfrm>
            <a:off x="7390248" y="432496"/>
            <a:ext cx="3057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THE ACTUAL SPACE FOR LOGO 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08370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8564" y="1190003"/>
            <a:ext cx="5540523" cy="41553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61218" y="1190003"/>
            <a:ext cx="5475005" cy="41062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6412" y="564022"/>
            <a:ext cx="4387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CLADDING ELEMENT AT FAR LEFT OF FAÇADE</a:t>
            </a:r>
          </a:p>
          <a:p>
            <a:r>
              <a:rPr lang="en-PH" dirty="0" smtClean="0"/>
              <a:t>COMPLETED</a:t>
            </a:r>
            <a:endParaRPr lang="en-PH" dirty="0"/>
          </a:p>
        </p:txBody>
      </p:sp>
      <p:sp>
        <p:nvSpPr>
          <p:cNvPr id="7" name="TextBox 6"/>
          <p:cNvSpPr txBox="1"/>
          <p:nvPr/>
        </p:nvSpPr>
        <p:spPr>
          <a:xfrm>
            <a:off x="6665720" y="564022"/>
            <a:ext cx="4104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CLADDING SPACE AT MIDPART OF FAÇADE</a:t>
            </a:r>
          </a:p>
          <a:p>
            <a:r>
              <a:rPr lang="en-PH" dirty="0" smtClean="0"/>
              <a:t>READY FOR INSTALLATION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48374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42302" y="1666429"/>
            <a:ext cx="5611734" cy="42088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60486" y="828942"/>
            <a:ext cx="4375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CLADDING  OC FAÇADE FACING GAS STATION</a:t>
            </a:r>
          </a:p>
          <a:p>
            <a:r>
              <a:rPr lang="en-PH" dirty="0" smtClean="0"/>
              <a:t>ONGOING INSTALLATION</a:t>
            </a:r>
          </a:p>
        </p:txBody>
      </p:sp>
    </p:spTree>
    <p:extLst>
      <p:ext uri="{BB962C8B-B14F-4D97-AF65-F5344CB8AC3E}">
        <p14:creationId xmlns:p14="http://schemas.microsoft.com/office/powerpoint/2010/main" val="83414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4759" y="1418602"/>
            <a:ext cx="5053412" cy="37900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33030" y="1384417"/>
            <a:ext cx="5053413" cy="37900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16763" y="583744"/>
            <a:ext cx="4662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sz="2800" dirty="0" smtClean="0"/>
              <a:t>TILEWORKS AT SECOND FLOOR</a:t>
            </a:r>
            <a:endParaRPr lang="en-PH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976424" y="5451930"/>
            <a:ext cx="1743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LEFT SIDE AREAS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99269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5295" y="1598064"/>
            <a:ext cx="5053413" cy="37900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27330" y="1598064"/>
            <a:ext cx="5076205" cy="3807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55045" y="786213"/>
            <a:ext cx="47445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2800" dirty="0" smtClean="0"/>
              <a:t>TILE WORKS AT SECOND FLOOR</a:t>
            </a:r>
            <a:endParaRPr lang="en-PH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48584" y="5676756"/>
            <a:ext cx="4098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INFRONT OF MAIN ENTRANCE STAIR CASE</a:t>
            </a:r>
            <a:endParaRPr lang="en-PH" dirty="0"/>
          </a:p>
        </p:txBody>
      </p:sp>
      <p:sp>
        <p:nvSpPr>
          <p:cNvPr id="6" name="TextBox 5"/>
          <p:cNvSpPr txBox="1"/>
          <p:nvPr/>
        </p:nvSpPr>
        <p:spPr>
          <a:xfrm>
            <a:off x="7602220" y="5676756"/>
            <a:ext cx="1794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RIGHT SIDE AREA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41006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4142" y="1589517"/>
            <a:ext cx="5520583" cy="41404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44425" y="1589517"/>
            <a:ext cx="5395245" cy="40464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38693" y="788558"/>
            <a:ext cx="4411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2800" b="1" dirty="0" smtClean="0"/>
              <a:t>TILE WORKS AT FIRST FLOOR</a:t>
            </a:r>
            <a:endParaRPr lang="en-PH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63738" y="5913690"/>
            <a:ext cx="6007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TILE WORK FOR HONDA MOTORCYCLES SPACE AT FIRST FLOOR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618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780" y="1950579"/>
            <a:ext cx="5007836" cy="37558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896597" y="1950579"/>
            <a:ext cx="4865404" cy="36490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51745" y="632389"/>
            <a:ext cx="5246308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PH" sz="2000" dirty="0" smtClean="0"/>
              <a:t>ADDITIONAL MEZZANINE FLOOR AT FIRST FLOOR</a:t>
            </a:r>
          </a:p>
          <a:p>
            <a:r>
              <a:rPr lang="en-PH" sz="2000" dirty="0" smtClean="0"/>
              <a:t>FOR 88 CONSUMER COOP SPACE</a:t>
            </a:r>
          </a:p>
          <a:p>
            <a:r>
              <a:rPr lang="en-PH" sz="2000" dirty="0" smtClean="0"/>
              <a:t>READY FOR TILE WORKS</a:t>
            </a:r>
            <a:endParaRPr lang="en-PH" sz="2000" dirty="0"/>
          </a:p>
        </p:txBody>
      </p:sp>
      <p:sp>
        <p:nvSpPr>
          <p:cNvPr id="6" name="Oval 5"/>
          <p:cNvSpPr/>
          <p:nvPr/>
        </p:nvSpPr>
        <p:spPr>
          <a:xfrm>
            <a:off x="1247687" y="3196128"/>
            <a:ext cx="3161944" cy="8887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Oval 6"/>
          <p:cNvSpPr/>
          <p:nvPr/>
        </p:nvSpPr>
        <p:spPr>
          <a:xfrm>
            <a:off x="6964822" y="3196128"/>
            <a:ext cx="2315910" cy="709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4594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9231" y="1796341"/>
            <a:ext cx="5526279" cy="41447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882" y="1796342"/>
            <a:ext cx="5526281" cy="4144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79177" y="846034"/>
            <a:ext cx="6663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dirty="0" smtClean="0"/>
              <a:t>THE FRONTAGE OF THE PROPOSED KUMPARES SPACE AT FIRST FLOOR</a:t>
            </a:r>
          </a:p>
          <a:p>
            <a:r>
              <a:rPr lang="en-PH" dirty="0" smtClean="0"/>
              <a:t>READY FOR FLOOR TILEWORKS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91776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104</Words>
  <Application>Microsoft Office PowerPoint</Application>
  <PresentationFormat>Custom</PresentationFormat>
  <Paragraphs>23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derace nadunop</dc:creator>
  <cp:lastModifiedBy>win7</cp:lastModifiedBy>
  <cp:revision>13</cp:revision>
  <dcterms:created xsi:type="dcterms:W3CDTF">2018-08-16T23:18:11Z</dcterms:created>
  <dcterms:modified xsi:type="dcterms:W3CDTF">2018-08-17T05:04:00Z</dcterms:modified>
</cp:coreProperties>
</file>